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09" r:id="rId3"/>
    <p:sldId id="310" r:id="rId4"/>
    <p:sldId id="311" r:id="rId5"/>
    <p:sldId id="308" r:id="rId6"/>
    <p:sldId id="307" r:id="rId7"/>
    <p:sldId id="299" r:id="rId8"/>
    <p:sldId id="306" r:id="rId9"/>
    <p:sldId id="300" r:id="rId10"/>
    <p:sldId id="305" r:id="rId11"/>
    <p:sldId id="301" r:id="rId12"/>
    <p:sldId id="285" r:id="rId13"/>
    <p:sldId id="287" r:id="rId14"/>
    <p:sldId id="294" r:id="rId15"/>
    <p:sldId id="289" r:id="rId16"/>
    <p:sldId id="293" r:id="rId17"/>
    <p:sldId id="295" r:id="rId18"/>
    <p:sldId id="298" r:id="rId19"/>
    <p:sldId id="292" r:id="rId20"/>
    <p:sldId id="291" r:id="rId21"/>
    <p:sldId id="304" r:id="rId22"/>
    <p:sldId id="283" r:id="rId23"/>
    <p:sldId id="284" r:id="rId24"/>
    <p:sldId id="288" r:id="rId25"/>
    <p:sldId id="276" r:id="rId26"/>
    <p:sldId id="279" r:id="rId27"/>
    <p:sldId id="278" r:id="rId28"/>
    <p:sldId id="280" r:id="rId29"/>
    <p:sldId id="282" r:id="rId30"/>
    <p:sldId id="268" r:id="rId31"/>
    <p:sldId id="267" r:id="rId32"/>
    <p:sldId id="266" r:id="rId33"/>
    <p:sldId id="265" r:id="rId34"/>
    <p:sldId id="258" r:id="rId35"/>
    <p:sldId id="263" r:id="rId36"/>
    <p:sldId id="264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40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78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80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79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1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2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80.png"/><Relationship Id="rId5" Type="http://schemas.openxmlformats.org/officeDocument/2006/relationships/image" Target="../media/image135.png"/><Relationship Id="rId15" Type="http://schemas.openxmlformats.org/officeDocument/2006/relationships/image" Target="../media/image143.png"/><Relationship Id="rId10" Type="http://schemas.openxmlformats.org/officeDocument/2006/relationships/image" Target="../media/image79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9" Type="http://schemas.openxmlformats.org/officeDocument/2006/relationships/image" Target="../media/image142.png"/><Relationship Id="rId21" Type="http://schemas.openxmlformats.org/officeDocument/2006/relationships/image" Target="../media/image170.png"/><Relationship Id="rId34" Type="http://schemas.openxmlformats.org/officeDocument/2006/relationships/image" Target="../media/image183.png"/><Relationship Id="rId42" Type="http://schemas.openxmlformats.org/officeDocument/2006/relationships/image" Target="../media/image190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29" Type="http://schemas.openxmlformats.org/officeDocument/2006/relationships/image" Target="../media/image178.png"/><Relationship Id="rId41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24" Type="http://schemas.openxmlformats.org/officeDocument/2006/relationships/image" Target="../media/image173.png"/><Relationship Id="rId32" Type="http://schemas.openxmlformats.org/officeDocument/2006/relationships/image" Target="../media/image181.png"/><Relationship Id="rId37" Type="http://schemas.openxmlformats.org/officeDocument/2006/relationships/image" Target="../media/image186.png"/><Relationship Id="rId40" Type="http://schemas.openxmlformats.org/officeDocument/2006/relationships/image" Target="../media/image188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36" Type="http://schemas.openxmlformats.org/officeDocument/2006/relationships/image" Target="../media/image185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31" Type="http://schemas.openxmlformats.org/officeDocument/2006/relationships/image" Target="../media/image180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Relationship Id="rId30" Type="http://schemas.openxmlformats.org/officeDocument/2006/relationships/image" Target="../media/image179.png"/><Relationship Id="rId35" Type="http://schemas.openxmlformats.org/officeDocument/2006/relationships/image" Target="../media/image184.png"/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33" Type="http://schemas.openxmlformats.org/officeDocument/2006/relationships/image" Target="../media/image182.png"/><Relationship Id="rId38" Type="http://schemas.openxmlformats.org/officeDocument/2006/relationships/image" Target="../media/image1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3.png"/><Relationship Id="rId4" Type="http://schemas.openxmlformats.org/officeDocument/2006/relationships/image" Target="../media/image14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8.png"/><Relationship Id="rId26" Type="http://schemas.openxmlformats.org/officeDocument/2006/relationships/image" Target="../media/image144.png"/><Relationship Id="rId39" Type="http://schemas.openxmlformats.org/officeDocument/2006/relationships/image" Target="../media/image227.png"/><Relationship Id="rId21" Type="http://schemas.openxmlformats.org/officeDocument/2006/relationships/image" Target="../media/image211.png"/><Relationship Id="rId34" Type="http://schemas.openxmlformats.org/officeDocument/2006/relationships/image" Target="../media/image223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29" Type="http://schemas.openxmlformats.org/officeDocument/2006/relationships/image" Target="../media/image218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24" Type="http://schemas.openxmlformats.org/officeDocument/2006/relationships/image" Target="../media/image214.png"/><Relationship Id="rId32" Type="http://schemas.openxmlformats.org/officeDocument/2006/relationships/image" Target="../media/image221.png"/><Relationship Id="rId37" Type="http://schemas.openxmlformats.org/officeDocument/2006/relationships/image" Target="../media/image145.png"/><Relationship Id="rId40" Type="http://schemas.openxmlformats.org/officeDocument/2006/relationships/image" Target="../media/image228.png"/><Relationship Id="rId5" Type="http://schemas.openxmlformats.org/officeDocument/2006/relationships/image" Target="../media/image196.png"/><Relationship Id="rId15" Type="http://schemas.openxmlformats.org/officeDocument/2006/relationships/image" Target="../media/image143.png"/><Relationship Id="rId23" Type="http://schemas.openxmlformats.org/officeDocument/2006/relationships/image" Target="../media/image213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10" Type="http://schemas.openxmlformats.org/officeDocument/2006/relationships/image" Target="../media/image201.png"/><Relationship Id="rId19" Type="http://schemas.openxmlformats.org/officeDocument/2006/relationships/image" Target="../media/image209.png"/><Relationship Id="rId31" Type="http://schemas.openxmlformats.org/officeDocument/2006/relationships/image" Target="../media/image220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2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12" Type="http://schemas.openxmlformats.org/officeDocument/2006/relationships/image" Target="../media/image203.png"/><Relationship Id="rId17" Type="http://schemas.openxmlformats.org/officeDocument/2006/relationships/image" Target="../media/image207.png"/><Relationship Id="rId25" Type="http://schemas.openxmlformats.org/officeDocument/2006/relationships/image" Target="../media/image215.png"/><Relationship Id="rId33" Type="http://schemas.openxmlformats.org/officeDocument/2006/relationships/image" Target="../media/image222.png"/><Relationship Id="rId38" Type="http://schemas.openxmlformats.org/officeDocument/2006/relationships/image" Target="../media/image2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138.png"/><Relationship Id="rId4" Type="http://schemas.openxmlformats.org/officeDocument/2006/relationships/image" Target="../media/image232.png"/><Relationship Id="rId9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1.png"/><Relationship Id="rId7" Type="http://schemas.openxmlformats.org/officeDocument/2006/relationships/image" Target="../media/image13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46.png"/><Relationship Id="rId7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14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Relationship Id="rId9" Type="http://schemas.openxmlformats.org/officeDocument/2006/relationships/image" Target="../media/image5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9.png"/><Relationship Id="rId7" Type="http://schemas.openxmlformats.org/officeDocument/2006/relationships/image" Target="../media/image282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81.png"/><Relationship Id="rId10" Type="http://schemas.openxmlformats.org/officeDocument/2006/relationships/image" Target="../media/image285.png"/><Relationship Id="rId4" Type="http://schemas.openxmlformats.org/officeDocument/2006/relationships/image" Target="../media/image280.png"/><Relationship Id="rId9" Type="http://schemas.openxmlformats.org/officeDocument/2006/relationships/image" Target="../media/image2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40.png"/><Relationship Id="rId39" Type="http://schemas.openxmlformats.org/officeDocument/2006/relationships/image" Target="../media/image91.png"/><Relationship Id="rId21" Type="http://schemas.openxmlformats.org/officeDocument/2006/relationships/image" Target="../media/image74.pn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45" Type="http://schemas.openxmlformats.org/officeDocument/2006/relationships/image" Target="../media/image9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4" Type="http://schemas.openxmlformats.org/officeDocument/2006/relationships/image" Target="../media/image96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43" Type="http://schemas.openxmlformats.org/officeDocument/2006/relationships/image" Target="../media/image95.png"/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20" Type="http://schemas.openxmlformats.org/officeDocument/2006/relationships/image" Target="../media/image73.png"/><Relationship Id="rId41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a00s005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8AEC0-6D2F-A8B9-DE4F-428CB33D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7" y="1566333"/>
            <a:ext cx="2329855" cy="1921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B4524-BD7C-BBDF-BE4C-2146AD32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65" y="1499660"/>
            <a:ext cx="2454584" cy="184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03" y="1848783"/>
            <a:ext cx="2139217" cy="2067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510" y="4058992"/>
            <a:ext cx="1264679" cy="119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59E84-DA4C-87B7-83AF-65FFFF51D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993" y="1929199"/>
            <a:ext cx="2327668" cy="2067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93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2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926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63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47048</TotalTime>
  <Words>712</Words>
  <Application>Microsoft Office PowerPoint</Application>
  <PresentationFormat>Widescreen</PresentationFormat>
  <Paragraphs>114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a00s005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214</cp:revision>
  <dcterms:created xsi:type="dcterms:W3CDTF">2023-07-26T17:49:20Z</dcterms:created>
  <dcterms:modified xsi:type="dcterms:W3CDTF">2025-02-06T01:46:24Z</dcterms:modified>
</cp:coreProperties>
</file>